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Gaspar" userId="598966d041792d05" providerId="LiveId" clId="{AA7B76E0-AF3F-4DBE-80B5-BEFF6A81434C}"/>
    <pc:docChg chg="modSld">
      <pc:chgData name="Renata Gaspar" userId="598966d041792d05" providerId="LiveId" clId="{AA7B76E0-AF3F-4DBE-80B5-BEFF6A81434C}" dt="2021-02-02T18:53:15.183" v="19" actId="14100"/>
      <pc:docMkLst>
        <pc:docMk/>
      </pc:docMkLst>
      <pc:sldChg chg="modSp mod">
        <pc:chgData name="Renata Gaspar" userId="598966d041792d05" providerId="LiveId" clId="{AA7B76E0-AF3F-4DBE-80B5-BEFF6A81434C}" dt="2021-02-02T18:53:15.183" v="19" actId="14100"/>
        <pc:sldMkLst>
          <pc:docMk/>
          <pc:sldMk cId="515836553" sldId="256"/>
        </pc:sldMkLst>
        <pc:picChg chg="mod">
          <ac:chgData name="Renata Gaspar" userId="598966d041792d05" providerId="LiveId" clId="{AA7B76E0-AF3F-4DBE-80B5-BEFF6A81434C}" dt="2021-02-02T18:51:51.369" v="2" actId="14100"/>
          <ac:picMkLst>
            <pc:docMk/>
            <pc:sldMk cId="515836553" sldId="256"/>
            <ac:picMk id="9" creationId="{AD58CF15-EE3E-4CDA-B4E4-576FFC5D740E}"/>
          </ac:picMkLst>
        </pc:picChg>
        <pc:picChg chg="mod">
          <ac:chgData name="Renata Gaspar" userId="598966d041792d05" providerId="LiveId" clId="{AA7B76E0-AF3F-4DBE-80B5-BEFF6A81434C}" dt="2021-02-02T18:53:15.183" v="19" actId="14100"/>
          <ac:picMkLst>
            <pc:docMk/>
            <pc:sldMk cId="515836553" sldId="256"/>
            <ac:picMk id="12" creationId="{8E575597-5FD8-4642-A28E-71B494FEEE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ED87-7004-4748-9CC7-F84A89F97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D0BDBA-3234-4BB8-B024-F242C4F1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2B35AA-0B2D-478F-AEA3-C5031983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CA36D3-E28B-4DD4-8BA6-3D34BF00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1D7104-66B3-4506-A627-F05452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6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47ADB-5E29-4506-BEF7-B2773B44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BD4B99-1B45-4E5A-A676-FBE6FC95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0C6AC-33D0-4C30-9E74-207E5450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C79515-2E66-4FF8-AC26-7C2E1184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976F19-144B-429E-98AD-712BAD7F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F1D750-A22E-4E97-B78F-D8E484443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D1B0E-13A2-49B2-9A6F-52D01C82B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EDEA4D-FF1E-4B4C-9BA9-24837947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26C31F-7ED3-43E9-AB2F-A9B5975C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8733D-5E3A-4D8A-92A7-B50B02D1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6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66B09-DFC5-4FFA-8458-B827C7AE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D733C-AF44-454A-A6BE-8D0B21BD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A0522-E21F-4E48-B4A3-D1E67874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E4B2C-56C3-460F-9305-628945D1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58768E-BA64-4208-AF43-6A2F2A0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870CA-73BF-4509-AB6F-B4171C95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92E0C-E4DD-4CEF-BA72-18C1C612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4E7648-7B11-4425-9359-ADA21D98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26D28-DABD-4510-BCFF-D78BFE26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3E0FD1-7EF0-420F-AD06-397F58F1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49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B3B73-F8AE-4670-B221-820AB39E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1C12CF-7C4A-46B6-949F-AF143550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4118F1-2B08-434A-B45E-20C45B800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11CD1F-8EDE-4E10-BB7A-C8E1134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5A2A2F-4A81-44B4-8061-6F0EE2D1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53C6F6-344C-4122-9EFB-C8C934AA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20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A7FC3-1584-4327-84A6-FFF11F3E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65F6BE-3D83-4EDE-88CF-C519BF29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DCC17F-3C7A-445E-A348-552ECEA2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CD1607-6AA4-4A0A-AC49-5CA7D8D1D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3957F70-3D73-490B-844D-2ED1C135C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1DB4CB-6993-457A-A9C0-52157CD0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94B7A8-9D2A-4A08-8D28-BACB36A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E85A09-0EE1-44B9-9089-86D3D437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7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201F4-B6ED-4541-9B92-967C1F0A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2D7D8E-A269-451F-B30E-A41AC7A6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BE81C2-869D-478D-85A0-27442C14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42AA09-8039-4F8E-8525-A9E01E8B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8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8DB733-592C-470D-94BF-AFB6DB5C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7DF5BB-3BCC-4F1C-A699-4AB8D9F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FF6D70-FEBC-4812-896E-F439FA4E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49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64715-18CE-4D81-8711-00BFA1D0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783C20-B9EB-4D2D-95BE-758FCCB7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447A98-0CBD-45A9-946C-F54A35C3A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4E453C-CE4F-4E25-B33B-5C9AC39A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8F27D4-AFC3-41E7-A955-19867ECB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9E33B9-32BE-4FB9-B13F-81870BB4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8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C130-08AC-4D49-992F-33FC33BE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51FE89-A967-4250-943C-924B3D401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E44E78-047F-4073-8614-8442E7FD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77931-E235-46BA-8A79-2B5DE736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87AA79-7480-411E-B980-ACEE51C5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A4E6EB-CE63-4E3A-BA51-1EFC5BC8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4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B949F1-4450-4BB0-B06C-2A7236B5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019CEF-3490-4522-A4E2-382A59635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27B47-D77E-447A-A5C3-768221DB6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E07B-888A-469C-80F7-4E27FD29FB10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A46AC-B979-4611-8CF8-AE3DC0AFA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C8C6AD-26CF-4CE7-8D0B-0B5A788C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7AED-65B9-44BE-B650-90A6DEFBB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F435145-4D94-4E4E-9109-C4A1B3FE4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457200"/>
            <a:ext cx="10810875" cy="14001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2CD790C-9FB4-4BB5-B8B9-9CFBDC18E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380" y="2459115"/>
            <a:ext cx="10040644" cy="335575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altLang="pt-BR" sz="36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altLang="pt-BR" sz="3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Título do Trabalho</a:t>
            </a:r>
          </a:p>
          <a:p>
            <a:pPr algn="ctr">
              <a:spcBef>
                <a:spcPts val="0"/>
              </a:spcBef>
            </a:pPr>
            <a:endParaRPr lang="pt-BR" altLang="pt-BR" sz="36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altLang="pt-BR" sz="3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 Nome do autor- apresentador, dos coautores, orientadores e colaboradores</a:t>
            </a:r>
          </a:p>
          <a:p>
            <a:pPr algn="ctr">
              <a:spcBef>
                <a:spcPts val="0"/>
              </a:spcBef>
            </a:pPr>
            <a:r>
              <a:rPr lang="pt-BR" altLang="pt-BR" sz="3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t-BR" altLang="pt-BR" sz="3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Campus, Unidade, Curso e tipo de bolsa (quando houver)</a:t>
            </a:r>
          </a:p>
          <a:p>
            <a:pPr algn="ctr">
              <a:spcBef>
                <a:spcPts val="0"/>
              </a:spcBef>
            </a:pPr>
            <a:endParaRPr lang="pt-BR" altLang="pt-BR" sz="36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altLang="pt-BR" sz="36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 Palavras Chave: Inserir aqui as palavras-chave separadas por vírgula (máximo de 3 palavras)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58CF15-EE3E-4CDA-B4E4-576FFC5D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9353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AF7C99-E223-4A47-9603-173B5360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88" y="5992088"/>
            <a:ext cx="985421" cy="737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0" descr="UFRJ Logo – UFRJ&#10;&#10;">
            <a:extLst>
              <a:ext uri="{FF2B5EF4-FFF2-40B4-BE49-F238E27FC236}">
                <a16:creationId xmlns:a16="http://schemas.microsoft.com/office/drawing/2014/main" id="{8E575597-5FD8-4642-A28E-71B494FE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4085"/>
            <a:ext cx="2462166" cy="147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3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D8C36-75CC-4BBA-B119-256997CC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2CD790C-9FB4-4BB5-B8B9-9CFBDC18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2"/>
            <a:ext cx="10515600" cy="438785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altLang="pt-BR" sz="3600" b="1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58CF15-EE3E-4CDA-B4E4-576FFC5D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54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AF7C99-E223-4A47-9603-173B5360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34" y="5859261"/>
            <a:ext cx="1162975" cy="870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0" descr="UFRJ Logo – Universidade Federal do Rio de Janeiro - PNG e Vetor - Download  de Logo">
            <a:extLst>
              <a:ext uri="{FF2B5EF4-FFF2-40B4-BE49-F238E27FC236}">
                <a16:creationId xmlns:a16="http://schemas.microsoft.com/office/drawing/2014/main" id="{8E575597-5FD8-4642-A28E-71B494FE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" y="235606"/>
            <a:ext cx="2224874" cy="1455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112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Gaspar</dc:creator>
  <cp:lastModifiedBy>Renata Gaspar</cp:lastModifiedBy>
  <cp:revision>7</cp:revision>
  <dcterms:created xsi:type="dcterms:W3CDTF">2021-01-25T22:18:15Z</dcterms:created>
  <dcterms:modified xsi:type="dcterms:W3CDTF">2021-02-02T18:53:25Z</dcterms:modified>
</cp:coreProperties>
</file>